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62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547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50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39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6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40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68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018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60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9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74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4553-F8E9-4C31-9C71-E191654DE239}" type="datetimeFigureOut">
              <a:rPr lang="el-GR" smtClean="0"/>
              <a:t>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688B8-D260-430F-8D96-170FF7EDBB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419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1628800"/>
            <a:ext cx="59442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Franklin Gothic Medium Cond" pitchFamily="34" charset="0"/>
              </a:rPr>
              <a:t>     </a:t>
            </a:r>
            <a:r>
              <a:rPr lang="el-GR" sz="2800" b="1" dirty="0" smtClean="0">
                <a:latin typeface="Franklin Gothic Medium Cond" pitchFamily="34" charset="0"/>
              </a:rPr>
              <a:t>Ανταγωνιστικότητα και εξωστρέφεια </a:t>
            </a:r>
            <a:r>
              <a:rPr lang="en-US" sz="2800" b="1" dirty="0" smtClean="0">
                <a:latin typeface="Franklin Gothic Medium Cond" pitchFamily="34" charset="0"/>
              </a:rPr>
              <a:t>: </a:t>
            </a:r>
          </a:p>
          <a:p>
            <a:r>
              <a:rPr lang="en-US" sz="2800" b="1" dirty="0" smtClean="0">
                <a:latin typeface="Franklin Gothic Medium Cond" pitchFamily="34" charset="0"/>
              </a:rPr>
              <a:t> </a:t>
            </a:r>
            <a:r>
              <a:rPr lang="el-GR" sz="2800" b="1" dirty="0" smtClean="0">
                <a:latin typeface="Franklin Gothic Medium Cond" pitchFamily="34" charset="0"/>
              </a:rPr>
              <a:t>Προϋποθέσεις για την οικονομική ανάπτυξη</a:t>
            </a:r>
            <a:endParaRPr lang="el-GR" sz="2800" b="1" dirty="0">
              <a:latin typeface="Franklin Gothic Medium Con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4984322"/>
            <a:ext cx="26677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Franklin Gothic Medium Cond" pitchFamily="34" charset="0"/>
              </a:rPr>
              <a:t>Ομιλία κ. Σπ. Θεοδωρόπουλου</a:t>
            </a:r>
          </a:p>
          <a:p>
            <a:endParaRPr lang="en-US" b="1" dirty="0" smtClean="0">
              <a:latin typeface="Franklin Gothic Medium Cond" pitchFamily="34" charset="0"/>
            </a:endParaRPr>
          </a:p>
          <a:p>
            <a:r>
              <a:rPr lang="en-US" b="1" dirty="0" smtClean="0">
                <a:latin typeface="Franklin Gothic Medium Cond" pitchFamily="34" charset="0"/>
              </a:rPr>
              <a:t>     CEO CHIPITA    </a:t>
            </a:r>
            <a:endParaRPr lang="el-GR" b="1" dirty="0">
              <a:latin typeface="Franklin Gothic Medium Cond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5373216"/>
            <a:ext cx="72008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28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124744"/>
            <a:ext cx="691727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Franklin Gothic Medium Cond" pitchFamily="34" charset="0"/>
              </a:rPr>
              <a:t>A</a:t>
            </a:r>
            <a:r>
              <a:rPr lang="en-US" sz="2400" b="1" dirty="0" smtClean="0">
                <a:latin typeface="Franklin Gothic Medium" pitchFamily="34" charset="0"/>
              </a:rPr>
              <a:t>.  </a:t>
            </a:r>
            <a:r>
              <a:rPr lang="el-GR" sz="2400" b="1" dirty="0" smtClean="0">
                <a:latin typeface="Franklin Gothic Medium" pitchFamily="34" charset="0"/>
              </a:rPr>
              <a:t>ΑΝθΡΩΠΙΝΟ ΔΥΝΑΜΙΚΟ</a:t>
            </a:r>
            <a:endParaRPr lang="en-US" sz="2400" b="1" dirty="0" smtClean="0">
              <a:latin typeface="Franklin Gothic Medium" pitchFamily="34" charset="0"/>
            </a:endParaRPr>
          </a:p>
          <a:p>
            <a:endParaRPr lang="el-GR" sz="2400" b="1" dirty="0" smtClean="0">
              <a:latin typeface="Franklin Gothic Medium" pitchFamily="34" charset="0"/>
            </a:endParaRPr>
          </a:p>
          <a:p>
            <a:r>
              <a:rPr lang="en-US" sz="2400" b="1" dirty="0" smtClean="0">
                <a:latin typeface="Franklin Gothic Medium" pitchFamily="34" charset="0"/>
              </a:rPr>
              <a:t>B.  </a:t>
            </a:r>
            <a:r>
              <a:rPr lang="el-GR" sz="2400" b="1" dirty="0" smtClean="0">
                <a:latin typeface="Franklin Gothic Medium" pitchFamily="34" charset="0"/>
              </a:rPr>
              <a:t>ΚΕΦΑΛΑΙΑ</a:t>
            </a:r>
          </a:p>
          <a:p>
            <a:endParaRPr lang="el-GR" sz="2400" b="1" dirty="0" smtClean="0">
              <a:latin typeface="Franklin Gothic Medium" pitchFamily="34" charset="0"/>
            </a:endParaRPr>
          </a:p>
          <a:p>
            <a:r>
              <a:rPr lang="el-GR" sz="2400" b="1" dirty="0" smtClean="0">
                <a:latin typeface="Franklin Gothic Medium" pitchFamily="34" charset="0"/>
              </a:rPr>
              <a:t>Γ</a:t>
            </a:r>
            <a:r>
              <a:rPr lang="en-US" sz="2400" b="1" dirty="0" smtClean="0">
                <a:latin typeface="Franklin Gothic Medium" pitchFamily="34" charset="0"/>
              </a:rPr>
              <a:t>.  </a:t>
            </a:r>
            <a:r>
              <a:rPr lang="el-GR" sz="2400" b="1" dirty="0" smtClean="0">
                <a:latin typeface="Franklin Gothic Medium" pitchFamily="34" charset="0"/>
              </a:rPr>
              <a:t>ΑΝΤΑΓΩΝΙΣΤΙΚΟ ΚΟΣΤΟΣ</a:t>
            </a:r>
          </a:p>
          <a:p>
            <a:endParaRPr lang="el-GR" sz="2400" b="1" dirty="0" smtClean="0">
              <a:latin typeface="Franklin Gothic Medium" pitchFamily="34" charset="0"/>
            </a:endParaRPr>
          </a:p>
          <a:p>
            <a:r>
              <a:rPr lang="el-GR" sz="2400" b="1" dirty="0" smtClean="0">
                <a:latin typeface="Franklin Gothic Medium" pitchFamily="34" charset="0"/>
              </a:rPr>
              <a:t>Δ.  ΕΠΙΧΕΙΡΗΜΑΤΙΚΗ ΔΕΙΝΟΤΗΣ ΤΩΝ ΔΙΟΙΚΟΥΝΤΩΝ </a:t>
            </a:r>
            <a:endParaRPr lang="el-GR" sz="24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4693" y="836712"/>
            <a:ext cx="293541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u="sng" dirty="0" smtClean="0">
                <a:latin typeface="Franklin Gothic Medium Cond" pitchFamily="34" charset="0"/>
              </a:rPr>
              <a:t>ΑΝΘΡΩΠΙΝΟ  ΔΥΝΑΜΙΚΟ</a:t>
            </a:r>
          </a:p>
          <a:p>
            <a:endParaRPr lang="el-GR" sz="2400" b="1" u="sng" dirty="0" smtClean="0">
              <a:latin typeface="Franklin Gothic Medium Cond" pitchFamily="34" charset="0"/>
            </a:endParaRPr>
          </a:p>
          <a:p>
            <a:endParaRPr lang="el-GR" sz="2400" b="1" u="sng" dirty="0">
              <a:latin typeface="Franklin Gothic Medium Cond" pitchFamily="34" charset="0"/>
            </a:endParaRPr>
          </a:p>
          <a:p>
            <a:r>
              <a:rPr lang="el-GR" sz="2000" b="1" dirty="0" smtClean="0">
                <a:latin typeface="Franklin Gothic Medium Cond" pitchFamily="34" charset="0"/>
              </a:rPr>
              <a:t> ΙΚΑΝΟ ΚΑΙ ΕΚΠΑΙΔΕΥΜΕΝΟ</a:t>
            </a:r>
            <a:endParaRPr lang="el-GR" sz="2000" b="1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9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5562" y="54868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u="sng" dirty="0" smtClean="0">
                <a:latin typeface="Franklin Gothic Medium Cond" pitchFamily="34" charset="0"/>
              </a:rPr>
              <a:t>ΚΕΦΑΛΑΙΑ</a:t>
            </a:r>
            <a:endParaRPr lang="el-GR" sz="2400" b="1" u="sng" dirty="0">
              <a:latin typeface="Franklin Gothic Medium Con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483" y="1509752"/>
            <a:ext cx="36776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Franklin Gothic Medium Cond" pitchFamily="34" charset="0"/>
              </a:rPr>
              <a:t>α. </a:t>
            </a:r>
            <a:r>
              <a:rPr lang="en-US" sz="2400" b="1" dirty="0" smtClean="0">
                <a:latin typeface="Franklin Gothic Medium Cond" pitchFamily="34" charset="0"/>
              </a:rPr>
              <a:t> </a:t>
            </a:r>
            <a:r>
              <a:rPr lang="el-GR" sz="2400" b="1" dirty="0" smtClean="0">
                <a:latin typeface="Franklin Gothic Medium Cond" pitchFamily="34" charset="0"/>
              </a:rPr>
              <a:t>Ελληνικό Τραπεζικό Σύστημα</a:t>
            </a:r>
          </a:p>
          <a:p>
            <a:endParaRPr lang="el-GR" sz="2400" b="1" dirty="0" smtClean="0">
              <a:latin typeface="Franklin Gothic Medium Cond" pitchFamily="34" charset="0"/>
            </a:endParaRPr>
          </a:p>
          <a:p>
            <a:r>
              <a:rPr lang="el-GR" sz="2400" b="1" dirty="0" smtClean="0">
                <a:latin typeface="Franklin Gothic Medium Cond" pitchFamily="34" charset="0"/>
              </a:rPr>
              <a:t>β.  </a:t>
            </a:r>
            <a:r>
              <a:rPr lang="en-US" sz="2400" b="1" dirty="0" smtClean="0">
                <a:latin typeface="Franklin Gothic Medium Cond" pitchFamily="34" charset="0"/>
              </a:rPr>
              <a:t> </a:t>
            </a:r>
            <a:r>
              <a:rPr lang="el-GR" sz="2400" b="1" dirty="0" smtClean="0">
                <a:latin typeface="Franklin Gothic Medium Cond" pitchFamily="34" charset="0"/>
              </a:rPr>
              <a:t>Διεθνές Τραπεζικό Σύστημα </a:t>
            </a:r>
          </a:p>
          <a:p>
            <a:endParaRPr lang="el-GR" sz="2400" b="1" dirty="0" smtClean="0">
              <a:latin typeface="Franklin Gothic Medium Cond" pitchFamily="34" charset="0"/>
            </a:endParaRPr>
          </a:p>
          <a:p>
            <a:r>
              <a:rPr lang="el-GR" sz="2400" b="1" dirty="0" smtClean="0">
                <a:latin typeface="Franklin Gothic Medium Cond" pitchFamily="34" charset="0"/>
              </a:rPr>
              <a:t>γ.  </a:t>
            </a:r>
            <a:r>
              <a:rPr lang="en-US" sz="2400" b="1" dirty="0" smtClean="0">
                <a:latin typeface="Franklin Gothic Medium Cond" pitchFamily="34" charset="0"/>
              </a:rPr>
              <a:t> </a:t>
            </a:r>
            <a:r>
              <a:rPr lang="el-GR" sz="2400" b="1" dirty="0" smtClean="0">
                <a:latin typeface="Franklin Gothic Medium Cond" pitchFamily="34" charset="0"/>
              </a:rPr>
              <a:t>Επενδυτικά κεφάλαια</a:t>
            </a:r>
            <a:endParaRPr lang="el-GR" sz="2400" b="1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1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2737" y="620688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u="sng" dirty="0" smtClean="0">
                <a:latin typeface="Franklin Gothic Medium Cond" pitchFamily="34" charset="0"/>
              </a:rPr>
              <a:t>ΑΝΤΑΓΩΝΙΣΤΙΚΟ ΚΟΣΤΟΣ</a:t>
            </a:r>
            <a:endParaRPr lang="el-GR" sz="2400" b="1" u="sng" dirty="0">
              <a:latin typeface="Franklin Gothic Medium Con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1556792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Franklin Gothic Medium Cond" pitchFamily="34" charset="0"/>
              </a:rPr>
              <a:t>β.  Εξωτερικοί</a:t>
            </a:r>
            <a:endParaRPr lang="el-GR" sz="2400" b="1" dirty="0">
              <a:latin typeface="Franklin Gothic Medium Con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2455728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l-GR" sz="2000" b="1" dirty="0" smtClean="0">
                <a:latin typeface="Franklin Gothic Medium Cond" pitchFamily="34" charset="0"/>
              </a:rPr>
              <a:t>Εργατικό κόστος</a:t>
            </a:r>
            <a:endParaRPr lang="el-GR" sz="2000" b="1" dirty="0">
              <a:latin typeface="Franklin Gothic Medium Con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157382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Franklin Gothic Medium Cond" pitchFamily="34" charset="0"/>
              </a:rPr>
              <a:t>          α.  Εσωτερικοί</a:t>
            </a:r>
            <a:endParaRPr lang="el-GR" sz="2400" b="1" dirty="0">
              <a:latin typeface="Franklin Gothic Medium Con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3068960"/>
            <a:ext cx="2222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Franklin Gothic Medium Cond" pitchFamily="34" charset="0"/>
              </a:rPr>
              <a:t>2.  Ενεργειακό κόστος</a:t>
            </a:r>
            <a:endParaRPr lang="el-GR" sz="2000" b="1" dirty="0">
              <a:latin typeface="Franklin Gothic Medium Con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3645024"/>
            <a:ext cx="3424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Franklin Gothic Medium Cond" pitchFamily="34" charset="0"/>
              </a:rPr>
              <a:t>3.  Εξωστρέφεια ή μέγεθος αγοράς</a:t>
            </a:r>
            <a:endParaRPr lang="el-GR" sz="2000" b="1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9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5763" y="836712"/>
            <a:ext cx="3296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u="sng" dirty="0" smtClean="0">
                <a:latin typeface="Franklin Gothic Medium Cond" pitchFamily="34" charset="0"/>
              </a:rPr>
              <a:t>ΕΠΙΧΕΙΡΗΜΑΤΙΚΗ ΔΕΙΝΟΤΗΣ</a:t>
            </a:r>
            <a:endParaRPr lang="el-GR" sz="2400" b="1" u="sng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6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1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Christakou_A</dc:creator>
  <cp:lastModifiedBy>User</cp:lastModifiedBy>
  <cp:revision>23</cp:revision>
  <dcterms:created xsi:type="dcterms:W3CDTF">2013-04-08T06:31:57Z</dcterms:created>
  <dcterms:modified xsi:type="dcterms:W3CDTF">2013-04-09T06:41:41Z</dcterms:modified>
</cp:coreProperties>
</file>