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ED33"/>
    <a:srgbClr val="FEA402"/>
    <a:srgbClr val="FF9A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F4A8-9CA2-4734-BA61-BE2798AB3F02}" type="datetimeFigureOut">
              <a:rPr lang="el-GR"/>
              <a:pPr>
                <a:defRPr/>
              </a:pPr>
              <a:t>5/10/2012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381AE-67C5-4613-BCEC-AD60CDA33C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C5B5B-4126-49DB-A8E7-CDFBE3B48CDC}" type="datetimeFigureOut">
              <a:rPr lang="el-GR"/>
              <a:pPr>
                <a:defRPr/>
              </a:pPr>
              <a:t>5/10/2012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A970E-1961-45F7-A816-359F02ED71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2A6E1-1941-419E-A780-11BCA07C0CB8}" type="datetimeFigureOut">
              <a:rPr lang="el-GR"/>
              <a:pPr>
                <a:defRPr/>
              </a:pPr>
              <a:t>5/10/2012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CC2AE-920A-420C-A6DC-A4BE1DF4A6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9987E-904C-4656-B386-9BFE27CD4535}" type="datetimeFigureOut">
              <a:rPr lang="el-GR"/>
              <a:pPr>
                <a:defRPr/>
              </a:pPr>
              <a:t>5/10/2012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8A79D-0470-47F6-9D56-FC17C9E5EDC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AD77E-D967-4F2A-896E-61BFCE8C8CB1}" type="datetimeFigureOut">
              <a:rPr lang="el-GR"/>
              <a:pPr>
                <a:defRPr/>
              </a:pPr>
              <a:t>5/10/2012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0636B-03A2-4D46-9A63-A7DF9C1DA8C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DEECA-2E2B-4D59-A639-11F6071712C7}" type="datetimeFigureOut">
              <a:rPr lang="el-GR"/>
              <a:pPr>
                <a:defRPr/>
              </a:pPr>
              <a:t>5/10/2012</a:t>
            </a:fld>
            <a:endParaRPr 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AE5F3-E75F-41CB-8216-29CACE93796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75C8-0FD9-4F96-9E90-2E1F376E9BCE}" type="datetimeFigureOut">
              <a:rPr lang="el-GR"/>
              <a:pPr>
                <a:defRPr/>
              </a:pPr>
              <a:t>5/10/2012</a:t>
            </a:fld>
            <a:endParaRPr lang="el-GR"/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F69B3-3F18-4A4D-AAEF-016A36760B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51D0E-794F-421C-8316-58ED3F1EE8FA}" type="datetimeFigureOut">
              <a:rPr lang="el-GR"/>
              <a:pPr>
                <a:defRPr/>
              </a:pPr>
              <a:t>5/10/2012</a:t>
            </a:fld>
            <a:endParaRPr lang="el-GR"/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9A2A5-D1F6-4A32-8804-40757CDDF38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F520A-ADB1-425E-9924-2885C1026EDD}" type="datetimeFigureOut">
              <a:rPr lang="el-GR"/>
              <a:pPr>
                <a:defRPr/>
              </a:pPr>
              <a:t>5/10/2012</a:t>
            </a:fld>
            <a:endParaRPr lang="el-GR"/>
          </a:p>
        </p:txBody>
      </p:sp>
      <p:sp>
        <p:nvSpPr>
          <p:cNvPr id="3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6442-86AB-4AA9-AD00-A7552B02513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484B2-3DCF-4FA6-B742-709C5713A731}" type="datetimeFigureOut">
              <a:rPr lang="el-GR"/>
              <a:pPr>
                <a:defRPr/>
              </a:pPr>
              <a:t>5/10/2012</a:t>
            </a:fld>
            <a:endParaRPr 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A97B8-D0F0-429F-9CEF-6CAD753A40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CC2C-F10E-49C3-A8B5-2806A1FDDFAA}" type="datetimeFigureOut">
              <a:rPr lang="el-GR"/>
              <a:pPr>
                <a:defRPr/>
              </a:pPr>
              <a:t>5/10/2012</a:t>
            </a:fld>
            <a:endParaRPr lang="el-GR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DED9B-F11F-47E6-B935-D4FB514FE53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7A2DD4-277D-470F-95AB-255524FC8A95}" type="datetimeFigureOut">
              <a:rPr lang="el-GR"/>
              <a:pPr>
                <a:defRPr/>
              </a:pPr>
              <a:t>5/10/2012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CC5D96-1BE9-4695-B26E-C8F5C1FA350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13314" name="Θέση περιεχομένου 2"/>
          <p:cNvSpPr>
            <a:spLocks noGrp="1"/>
          </p:cNvSpPr>
          <p:nvPr>
            <p:ph idx="1"/>
          </p:nvPr>
        </p:nvSpPr>
        <p:spPr>
          <a:xfrm>
            <a:off x="0" y="0"/>
            <a:ext cx="9123363" cy="68580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l-GR" smtClean="0"/>
          </a:p>
        </p:txBody>
      </p:sp>
      <p:sp>
        <p:nvSpPr>
          <p:cNvPr id="4" name="Έλλειψη 3"/>
          <p:cNvSpPr/>
          <p:nvPr/>
        </p:nvSpPr>
        <p:spPr>
          <a:xfrm>
            <a:off x="341313" y="911225"/>
            <a:ext cx="4014787" cy="2217738"/>
          </a:xfrm>
          <a:prstGeom prst="ellipse">
            <a:avLst/>
          </a:prstGeom>
          <a:solidFill>
            <a:srgbClr val="FEA4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bg2"/>
                </a:solidFill>
              </a:rPr>
              <a:t>Δημόσια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bg2"/>
                </a:solidFill>
              </a:rPr>
              <a:t>Καθολική και Υποχρεωτική Κοινωνική Ασφάλιση</a:t>
            </a:r>
            <a:endParaRPr lang="el-GR" dirty="0">
              <a:solidFill>
                <a:schemeClr val="bg2"/>
              </a:solidFill>
            </a:endParaRPr>
          </a:p>
        </p:txBody>
      </p:sp>
      <p:sp>
        <p:nvSpPr>
          <p:cNvPr id="5" name="Έλλειψη 4"/>
          <p:cNvSpPr/>
          <p:nvPr/>
        </p:nvSpPr>
        <p:spPr>
          <a:xfrm>
            <a:off x="4781550" y="914400"/>
            <a:ext cx="4183063" cy="2214563"/>
          </a:xfrm>
          <a:prstGeom prst="ellipse">
            <a:avLst/>
          </a:prstGeom>
          <a:solidFill>
            <a:srgbClr val="FEA4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bg2"/>
                </a:solidFill>
              </a:rPr>
              <a:t>Προαιρετική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bg2"/>
                </a:solidFill>
              </a:rPr>
              <a:t>Κοινωνική Ασφάλιση</a:t>
            </a:r>
            <a:endParaRPr lang="el-GR" dirty="0">
              <a:solidFill>
                <a:schemeClr val="bg2"/>
              </a:solidFill>
            </a:endParaRPr>
          </a:p>
        </p:txBody>
      </p:sp>
      <p:sp>
        <p:nvSpPr>
          <p:cNvPr id="6" name="Έλλειψη 5"/>
          <p:cNvSpPr/>
          <p:nvPr/>
        </p:nvSpPr>
        <p:spPr>
          <a:xfrm>
            <a:off x="65088" y="4875213"/>
            <a:ext cx="1627187" cy="1189037"/>
          </a:xfrm>
          <a:prstGeom prst="ellipse">
            <a:avLst/>
          </a:prstGeom>
          <a:solidFill>
            <a:srgbClr val="FEA4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bg2"/>
                </a:solidFill>
              </a:rPr>
              <a:t>Κλάδος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bg2"/>
                </a:solidFill>
              </a:rPr>
              <a:t>Μισθωτών</a:t>
            </a:r>
            <a:endParaRPr lang="el-GR" sz="1600" dirty="0">
              <a:solidFill>
                <a:schemeClr val="bg2"/>
              </a:solidFill>
            </a:endParaRPr>
          </a:p>
        </p:txBody>
      </p:sp>
      <p:sp>
        <p:nvSpPr>
          <p:cNvPr id="7" name="Έλλειψη 6"/>
          <p:cNvSpPr/>
          <p:nvPr/>
        </p:nvSpPr>
        <p:spPr>
          <a:xfrm>
            <a:off x="1835150" y="4878388"/>
            <a:ext cx="1627188" cy="1187450"/>
          </a:xfrm>
          <a:prstGeom prst="ellipse">
            <a:avLst/>
          </a:prstGeom>
          <a:solidFill>
            <a:srgbClr val="FEA4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bg2"/>
                </a:solidFill>
              </a:rPr>
              <a:t>Κλάδος </a:t>
            </a:r>
            <a:r>
              <a:rPr lang="el-GR" sz="1600" dirty="0" err="1">
                <a:solidFill>
                  <a:schemeClr val="bg2"/>
                </a:solidFill>
              </a:rPr>
              <a:t>Αυτο</a:t>
            </a:r>
            <a:endParaRPr lang="el-GR" sz="1600" dirty="0">
              <a:solidFill>
                <a:schemeClr val="bg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 err="1">
                <a:solidFill>
                  <a:schemeClr val="bg2"/>
                </a:solidFill>
              </a:rPr>
              <a:t>απασχ</a:t>
            </a:r>
            <a:r>
              <a:rPr lang="el-GR" sz="1600" dirty="0">
                <a:solidFill>
                  <a:schemeClr val="bg2"/>
                </a:solidFill>
              </a:rPr>
              <a:t>/</a:t>
            </a:r>
            <a:r>
              <a:rPr lang="el-GR" sz="1600" dirty="0" err="1">
                <a:solidFill>
                  <a:schemeClr val="bg2"/>
                </a:solidFill>
              </a:rPr>
              <a:t>νων</a:t>
            </a:r>
            <a:endParaRPr lang="el-GR" sz="1600" dirty="0">
              <a:solidFill>
                <a:schemeClr val="bg2"/>
              </a:solidFill>
            </a:endParaRPr>
          </a:p>
        </p:txBody>
      </p:sp>
      <p:sp>
        <p:nvSpPr>
          <p:cNvPr id="8" name="Έλλειψη 7"/>
          <p:cNvSpPr/>
          <p:nvPr/>
        </p:nvSpPr>
        <p:spPr>
          <a:xfrm flipH="1">
            <a:off x="3708400" y="4873625"/>
            <a:ext cx="1754188" cy="1187450"/>
          </a:xfrm>
          <a:prstGeom prst="ellipse">
            <a:avLst/>
          </a:prstGeom>
          <a:solidFill>
            <a:srgbClr val="FEA4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bg2"/>
                </a:solidFill>
              </a:rPr>
              <a:t>Δημόσιων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bg2"/>
                </a:solidFill>
              </a:rPr>
              <a:t>Ταμείων</a:t>
            </a:r>
            <a:endParaRPr lang="el-GR" sz="1600" dirty="0">
              <a:solidFill>
                <a:schemeClr val="bg2"/>
              </a:solidFill>
            </a:endParaRPr>
          </a:p>
        </p:txBody>
      </p:sp>
      <p:sp>
        <p:nvSpPr>
          <p:cNvPr id="9" name="Έλλειψη 8"/>
          <p:cNvSpPr/>
          <p:nvPr/>
        </p:nvSpPr>
        <p:spPr>
          <a:xfrm>
            <a:off x="5614988" y="4867275"/>
            <a:ext cx="1765300" cy="1187450"/>
          </a:xfrm>
          <a:prstGeom prst="ellipse">
            <a:avLst/>
          </a:prstGeom>
          <a:solidFill>
            <a:srgbClr val="FEA4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bg2"/>
                </a:solidFill>
              </a:rPr>
              <a:t>Επαγγελματικών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bg2"/>
                </a:solidFill>
              </a:rPr>
              <a:t>Ταμείων</a:t>
            </a:r>
            <a:endParaRPr lang="el-GR" sz="1600" dirty="0">
              <a:solidFill>
                <a:schemeClr val="bg2"/>
              </a:solidFill>
            </a:endParaRPr>
          </a:p>
        </p:txBody>
      </p:sp>
      <p:sp>
        <p:nvSpPr>
          <p:cNvPr id="10" name="Έλλειψη 9"/>
          <p:cNvSpPr/>
          <p:nvPr/>
        </p:nvSpPr>
        <p:spPr>
          <a:xfrm>
            <a:off x="7505700" y="4873625"/>
            <a:ext cx="1617663" cy="1187450"/>
          </a:xfrm>
          <a:prstGeom prst="ellipse">
            <a:avLst/>
          </a:prstGeom>
          <a:solidFill>
            <a:srgbClr val="FEA4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bg2"/>
                </a:solidFill>
              </a:rPr>
              <a:t>Ιδιωτικών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bg2"/>
                </a:solidFill>
              </a:rPr>
              <a:t>Ταμείων</a:t>
            </a:r>
            <a:endParaRPr lang="el-GR" sz="1600" dirty="0">
              <a:solidFill>
                <a:schemeClr val="bg2"/>
              </a:solidFill>
            </a:endParaRPr>
          </a:p>
        </p:txBody>
      </p:sp>
      <p:cxnSp>
        <p:nvCxnSpPr>
          <p:cNvPr id="12" name="Ευθύγραμμο βέλος σύνδεσης 11"/>
          <p:cNvCxnSpPr>
            <a:stCxn id="4" idx="4"/>
          </p:cNvCxnSpPr>
          <p:nvPr/>
        </p:nvCxnSpPr>
        <p:spPr>
          <a:xfrm flipH="1">
            <a:off x="900113" y="3128963"/>
            <a:ext cx="1449387" cy="1728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/>
          <p:cNvCxnSpPr>
            <a:endCxn id="7" idx="0"/>
          </p:cNvCxnSpPr>
          <p:nvPr/>
        </p:nvCxnSpPr>
        <p:spPr>
          <a:xfrm>
            <a:off x="2463800" y="3128963"/>
            <a:ext cx="185738" cy="1749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Ορθογώνιο 16"/>
          <p:cNvSpPr/>
          <p:nvPr/>
        </p:nvSpPr>
        <p:spPr>
          <a:xfrm>
            <a:off x="6246813" y="3429000"/>
            <a:ext cx="1252537" cy="287338"/>
          </a:xfrm>
          <a:prstGeom prst="rect">
            <a:avLst/>
          </a:prstGeom>
          <a:solidFill>
            <a:srgbClr val="FEA40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bg2"/>
                </a:solidFill>
              </a:rPr>
              <a:t>Ρόλος</a:t>
            </a:r>
            <a:endParaRPr lang="el-GR" dirty="0">
              <a:solidFill>
                <a:schemeClr val="bg2"/>
              </a:solidFill>
            </a:endParaRPr>
          </a:p>
        </p:txBody>
      </p:sp>
      <p:cxnSp>
        <p:nvCxnSpPr>
          <p:cNvPr id="19" name="Ευθύγραμμο βέλος σύνδεσης 18"/>
          <p:cNvCxnSpPr/>
          <p:nvPr/>
        </p:nvCxnSpPr>
        <p:spPr>
          <a:xfrm flipH="1">
            <a:off x="6429375" y="3716338"/>
            <a:ext cx="444500" cy="1150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ύγραμμο βέλος σύνδεσης 20"/>
          <p:cNvCxnSpPr>
            <a:endCxn id="8" idx="0"/>
          </p:cNvCxnSpPr>
          <p:nvPr/>
        </p:nvCxnSpPr>
        <p:spPr>
          <a:xfrm flipH="1">
            <a:off x="4584700" y="3716338"/>
            <a:ext cx="2289175" cy="1157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ύγραμμο βέλος σύνδεσης 22"/>
          <p:cNvCxnSpPr>
            <a:endCxn id="10" idx="0"/>
          </p:cNvCxnSpPr>
          <p:nvPr/>
        </p:nvCxnSpPr>
        <p:spPr>
          <a:xfrm>
            <a:off x="6873875" y="3716338"/>
            <a:ext cx="1441450" cy="1157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180</TotalTime>
  <Words>21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Θέμα του Office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kjfkj</dc:title>
  <dc:creator>liana</dc:creator>
  <cp:lastModifiedBy>anyuser</cp:lastModifiedBy>
  <cp:revision>9</cp:revision>
  <dcterms:created xsi:type="dcterms:W3CDTF">2012-10-01T11:57:38Z</dcterms:created>
  <dcterms:modified xsi:type="dcterms:W3CDTF">2012-10-05T08:54:19Z</dcterms:modified>
</cp:coreProperties>
</file>